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2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01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0889DA-C87B-4C03-8929-F0A1672ECFD2}" type="doc">
      <dgm:prSet loTypeId="urn:microsoft.com/office/officeart/2005/8/layout/vList6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2171C81C-4628-41EB-A2D8-F2C6D2A50D27}">
      <dgm:prSet phldrT="[Texto]" custT="1"/>
      <dgm:spPr>
        <a:gradFill rotWithShape="0">
          <a:gsLst>
            <a:gs pos="0">
              <a:srgbClr val="7030A0"/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rgbClr val="002060"/>
            </a:gs>
          </a:gsLst>
        </a:gradFill>
      </dgm:spPr>
      <dgm:t>
        <a:bodyPr/>
        <a:lstStyle/>
        <a:p>
          <a:r>
            <a:rPr lang="es-MX" sz="6000" dirty="0">
              <a:latin typeface="Agency FB" panose="020B0503020202020204" pitchFamily="34" charset="0"/>
            </a:rPr>
            <a:t>Conceptos</a:t>
          </a:r>
        </a:p>
      </dgm:t>
    </dgm:pt>
    <dgm:pt modelId="{4309E2F1-37C5-4A73-B9D9-3E6321403C10}" type="parTrans" cxnId="{64FEDFF5-5EEA-4F68-9F7D-67089873AC74}">
      <dgm:prSet/>
      <dgm:spPr/>
      <dgm:t>
        <a:bodyPr/>
        <a:lstStyle/>
        <a:p>
          <a:endParaRPr lang="es-MX"/>
        </a:p>
      </dgm:t>
    </dgm:pt>
    <dgm:pt modelId="{D1D65104-701A-46E4-A56B-3FF95563BEE1}" type="sibTrans" cxnId="{64FEDFF5-5EEA-4F68-9F7D-67089873AC74}">
      <dgm:prSet/>
      <dgm:spPr/>
      <dgm:t>
        <a:bodyPr/>
        <a:lstStyle/>
        <a:p>
          <a:endParaRPr lang="es-MX"/>
        </a:p>
      </dgm:t>
    </dgm:pt>
    <dgm:pt modelId="{752463AD-F7CA-4436-A350-739A5E140A21}">
      <dgm:prSet phldrT="[Texto]" custT="1"/>
      <dgm:spPr/>
      <dgm:t>
        <a:bodyPr/>
        <a:lstStyle/>
        <a:p>
          <a:r>
            <a:rPr lang="es-MX" sz="2000" dirty="0"/>
            <a:t>La música es el conjunto de sonidos, ritmos y entonaciones las cuales sirven para expresarse .</a:t>
          </a:r>
        </a:p>
      </dgm:t>
    </dgm:pt>
    <dgm:pt modelId="{7F009F61-C232-463C-99E8-836A359E3686}" type="parTrans" cxnId="{B58D4522-3C1D-41DB-AD2C-A317B32A1D86}">
      <dgm:prSet/>
      <dgm:spPr/>
      <dgm:t>
        <a:bodyPr/>
        <a:lstStyle/>
        <a:p>
          <a:endParaRPr lang="es-MX"/>
        </a:p>
      </dgm:t>
    </dgm:pt>
    <dgm:pt modelId="{1AC2E07F-B523-4E0D-BF5D-1C8ABE144F60}" type="sibTrans" cxnId="{B58D4522-3C1D-41DB-AD2C-A317B32A1D86}">
      <dgm:prSet/>
      <dgm:spPr/>
      <dgm:t>
        <a:bodyPr/>
        <a:lstStyle/>
        <a:p>
          <a:endParaRPr lang="es-MX"/>
        </a:p>
      </dgm:t>
    </dgm:pt>
    <dgm:pt modelId="{6B6596CF-20AF-4B25-8FC7-9F1C8BF7CF4E}">
      <dgm:prSet phldrT="[Texto]" custT="1"/>
      <dgm:spPr/>
      <dgm:t>
        <a:bodyPr/>
        <a:lstStyle/>
        <a:p>
          <a:r>
            <a:rPr lang="es-MX" sz="2000" dirty="0"/>
            <a:t>La música es un arte el cual esta conformado por sonidos y silencios los cuales contienen alguna melodía, ritmo o armonía</a:t>
          </a:r>
        </a:p>
      </dgm:t>
    </dgm:pt>
    <dgm:pt modelId="{D2F7E2B4-D6CC-4BFB-8F40-526F39961840}" type="parTrans" cxnId="{4BA0DEC3-C415-4D31-9697-12516DB1A86A}">
      <dgm:prSet/>
      <dgm:spPr/>
      <dgm:t>
        <a:bodyPr/>
        <a:lstStyle/>
        <a:p>
          <a:endParaRPr lang="es-MX"/>
        </a:p>
      </dgm:t>
    </dgm:pt>
    <dgm:pt modelId="{ADD16547-F9E4-45C5-B75C-43A841C2F313}" type="sibTrans" cxnId="{4BA0DEC3-C415-4D31-9697-12516DB1A86A}">
      <dgm:prSet/>
      <dgm:spPr/>
      <dgm:t>
        <a:bodyPr/>
        <a:lstStyle/>
        <a:p>
          <a:endParaRPr lang="es-MX"/>
        </a:p>
      </dgm:t>
    </dgm:pt>
    <dgm:pt modelId="{59B53EEB-86BE-4A29-9ABE-E853969B2C9B}">
      <dgm:prSet phldrT="[Texto]"/>
      <dgm:spPr>
        <a:gradFill rotWithShape="0">
          <a:gsLst>
            <a:gs pos="0">
              <a:srgbClr val="7030A0"/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rgbClr val="002060"/>
            </a:gs>
          </a:gsLst>
        </a:gradFill>
      </dgm:spPr>
      <dgm:t>
        <a:bodyPr/>
        <a:lstStyle/>
        <a:p>
          <a:r>
            <a:rPr lang="es-MX" dirty="0">
              <a:latin typeface="Agency FB" panose="020B0503020202020204" pitchFamily="34" charset="0"/>
            </a:rPr>
            <a:t>Frases celebres</a:t>
          </a:r>
        </a:p>
      </dgm:t>
    </dgm:pt>
    <dgm:pt modelId="{E8C03470-8AF1-4528-8BBF-4E21AFDA16BB}" type="parTrans" cxnId="{6B08B31F-A7CF-4A76-96E7-5FE84E138B20}">
      <dgm:prSet/>
      <dgm:spPr/>
      <dgm:t>
        <a:bodyPr/>
        <a:lstStyle/>
        <a:p>
          <a:endParaRPr lang="es-MX"/>
        </a:p>
      </dgm:t>
    </dgm:pt>
    <dgm:pt modelId="{FDD64C80-9B26-4151-A41E-26F63888E0EC}" type="sibTrans" cxnId="{6B08B31F-A7CF-4A76-96E7-5FE84E138B20}">
      <dgm:prSet/>
      <dgm:spPr/>
      <dgm:t>
        <a:bodyPr/>
        <a:lstStyle/>
        <a:p>
          <a:endParaRPr lang="es-MX"/>
        </a:p>
      </dgm:t>
    </dgm:pt>
    <dgm:pt modelId="{62E18BB8-22A4-41CD-931B-883BA9AFF4A1}">
      <dgm:prSet/>
      <dgm:spPr/>
      <dgm:t>
        <a:bodyPr/>
        <a:lstStyle/>
        <a:p>
          <a:r>
            <a:rPr lang="es-MX"/>
            <a:t>“Sin música, la vida seria un error.” – F. Nietzche</a:t>
          </a:r>
        </a:p>
      </dgm:t>
    </dgm:pt>
    <dgm:pt modelId="{A49A13BA-40CE-47AD-BEBE-2297256DE7EC}" type="parTrans" cxnId="{E19CB05B-3A08-4AA8-B454-65FB8FD9C604}">
      <dgm:prSet/>
      <dgm:spPr/>
      <dgm:t>
        <a:bodyPr/>
        <a:lstStyle/>
        <a:p>
          <a:endParaRPr lang="es-MX"/>
        </a:p>
      </dgm:t>
    </dgm:pt>
    <dgm:pt modelId="{227238EF-322B-4058-BA40-E86CEB8F48E8}" type="sibTrans" cxnId="{E19CB05B-3A08-4AA8-B454-65FB8FD9C604}">
      <dgm:prSet/>
      <dgm:spPr/>
      <dgm:t>
        <a:bodyPr/>
        <a:lstStyle/>
        <a:p>
          <a:endParaRPr lang="es-MX"/>
        </a:p>
      </dgm:t>
    </dgm:pt>
    <dgm:pt modelId="{6B1C1F59-F0A7-4125-9093-84821522E6DB}">
      <dgm:prSet/>
      <dgm:spPr/>
      <dgm:t>
        <a:bodyPr/>
        <a:lstStyle/>
        <a:p>
          <a:r>
            <a:rPr lang="es-MX"/>
            <a:t>“La música es amor buscando palabras.” – Lawrence Durrell</a:t>
          </a:r>
          <a:endParaRPr lang="es-MX" dirty="0"/>
        </a:p>
      </dgm:t>
    </dgm:pt>
    <dgm:pt modelId="{F5E4F597-39B9-41AF-8912-D7CA92262A36}" type="parTrans" cxnId="{CC4603DF-4E8E-4ED2-896F-0B56A2E5306F}">
      <dgm:prSet/>
      <dgm:spPr/>
      <dgm:t>
        <a:bodyPr/>
        <a:lstStyle/>
        <a:p>
          <a:endParaRPr lang="es-MX"/>
        </a:p>
      </dgm:t>
    </dgm:pt>
    <dgm:pt modelId="{97C7C2FB-460F-432F-8CD2-F6FB80EC0D85}" type="sibTrans" cxnId="{CC4603DF-4E8E-4ED2-896F-0B56A2E5306F}">
      <dgm:prSet/>
      <dgm:spPr/>
      <dgm:t>
        <a:bodyPr/>
        <a:lstStyle/>
        <a:p>
          <a:endParaRPr lang="es-MX"/>
        </a:p>
      </dgm:t>
    </dgm:pt>
    <dgm:pt modelId="{40755DD1-F6B0-42B3-BAE4-4095F98ABCD4}">
      <dgm:prSet/>
      <dgm:spPr/>
      <dgm:t>
        <a:bodyPr/>
        <a:lstStyle/>
        <a:p>
          <a:r>
            <a:rPr lang="es-MX"/>
            <a:t>“Donde las palabras fallan, la música habla.” – Hans Christian Andersen </a:t>
          </a:r>
          <a:endParaRPr lang="es-MX" dirty="0"/>
        </a:p>
      </dgm:t>
    </dgm:pt>
    <dgm:pt modelId="{EC87D0F9-7029-46DE-8506-D280562423E2}" type="parTrans" cxnId="{88581CED-BF2C-40DF-8D4D-F7B66A48CEB4}">
      <dgm:prSet/>
      <dgm:spPr/>
      <dgm:t>
        <a:bodyPr/>
        <a:lstStyle/>
        <a:p>
          <a:endParaRPr lang="es-MX"/>
        </a:p>
      </dgm:t>
    </dgm:pt>
    <dgm:pt modelId="{F47E517E-B22B-418B-B795-7DF47653D9E4}" type="sibTrans" cxnId="{88581CED-BF2C-40DF-8D4D-F7B66A48CEB4}">
      <dgm:prSet/>
      <dgm:spPr/>
      <dgm:t>
        <a:bodyPr/>
        <a:lstStyle/>
        <a:p>
          <a:endParaRPr lang="es-MX"/>
        </a:p>
      </dgm:t>
    </dgm:pt>
    <dgm:pt modelId="{B784F67D-9B27-4825-A898-C8C335445240}" type="pres">
      <dgm:prSet presAssocID="{920889DA-C87B-4C03-8929-F0A1672ECFD2}" presName="Name0" presStyleCnt="0">
        <dgm:presLayoutVars>
          <dgm:dir/>
          <dgm:animLvl val="lvl"/>
          <dgm:resizeHandles/>
        </dgm:presLayoutVars>
      </dgm:prSet>
      <dgm:spPr/>
    </dgm:pt>
    <dgm:pt modelId="{DBA23050-433A-4B44-B6EB-746BE59D32F0}" type="pres">
      <dgm:prSet presAssocID="{2171C81C-4628-41EB-A2D8-F2C6D2A50D27}" presName="linNode" presStyleCnt="0"/>
      <dgm:spPr/>
    </dgm:pt>
    <dgm:pt modelId="{04D7314A-B2C4-40C1-A0D7-BB6B3D7B6293}" type="pres">
      <dgm:prSet presAssocID="{2171C81C-4628-41EB-A2D8-F2C6D2A50D27}" presName="parentShp" presStyleLbl="node1" presStyleIdx="0" presStyleCnt="2">
        <dgm:presLayoutVars>
          <dgm:bulletEnabled val="1"/>
        </dgm:presLayoutVars>
      </dgm:prSet>
      <dgm:spPr/>
    </dgm:pt>
    <dgm:pt modelId="{9D66B3CB-AC19-444C-BCA4-41EBA8728A6E}" type="pres">
      <dgm:prSet presAssocID="{2171C81C-4628-41EB-A2D8-F2C6D2A50D27}" presName="childShp" presStyleLbl="bgAccFollowNode1" presStyleIdx="0" presStyleCnt="2">
        <dgm:presLayoutVars>
          <dgm:bulletEnabled val="1"/>
        </dgm:presLayoutVars>
      </dgm:prSet>
      <dgm:spPr/>
    </dgm:pt>
    <dgm:pt modelId="{B63FFCED-AB7B-45CE-BA52-B3090B76B0EA}" type="pres">
      <dgm:prSet presAssocID="{D1D65104-701A-46E4-A56B-3FF95563BEE1}" presName="spacing" presStyleCnt="0"/>
      <dgm:spPr/>
    </dgm:pt>
    <dgm:pt modelId="{2F718327-F8B6-45D7-BF06-469EB564BAAF}" type="pres">
      <dgm:prSet presAssocID="{59B53EEB-86BE-4A29-9ABE-E853969B2C9B}" presName="linNode" presStyleCnt="0"/>
      <dgm:spPr/>
    </dgm:pt>
    <dgm:pt modelId="{32A6F576-4704-40D3-8E23-7B471687E1FE}" type="pres">
      <dgm:prSet presAssocID="{59B53EEB-86BE-4A29-9ABE-E853969B2C9B}" presName="parentShp" presStyleLbl="node1" presStyleIdx="1" presStyleCnt="2">
        <dgm:presLayoutVars>
          <dgm:bulletEnabled val="1"/>
        </dgm:presLayoutVars>
      </dgm:prSet>
      <dgm:spPr/>
    </dgm:pt>
    <dgm:pt modelId="{A2CC898C-7A3E-42B5-925A-54731D2BA589}" type="pres">
      <dgm:prSet presAssocID="{59B53EEB-86BE-4A29-9ABE-E853969B2C9B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6B08B31F-A7CF-4A76-96E7-5FE84E138B20}" srcId="{920889DA-C87B-4C03-8929-F0A1672ECFD2}" destId="{59B53EEB-86BE-4A29-9ABE-E853969B2C9B}" srcOrd="1" destOrd="0" parTransId="{E8C03470-8AF1-4528-8BBF-4E21AFDA16BB}" sibTransId="{FDD64C80-9B26-4151-A41E-26F63888E0EC}"/>
    <dgm:cxn modelId="{B58D4522-3C1D-41DB-AD2C-A317B32A1D86}" srcId="{2171C81C-4628-41EB-A2D8-F2C6D2A50D27}" destId="{752463AD-F7CA-4436-A350-739A5E140A21}" srcOrd="0" destOrd="0" parTransId="{7F009F61-C232-463C-99E8-836A359E3686}" sibTransId="{1AC2E07F-B523-4E0D-BF5D-1C8ABE144F60}"/>
    <dgm:cxn modelId="{E19CB05B-3A08-4AA8-B454-65FB8FD9C604}" srcId="{59B53EEB-86BE-4A29-9ABE-E853969B2C9B}" destId="{62E18BB8-22A4-41CD-931B-883BA9AFF4A1}" srcOrd="0" destOrd="0" parTransId="{A49A13BA-40CE-47AD-BEBE-2297256DE7EC}" sibTransId="{227238EF-322B-4058-BA40-E86CEB8F48E8}"/>
    <dgm:cxn modelId="{C53BFB5E-80F8-4913-9198-E002F12734E8}" type="presOf" srcId="{920889DA-C87B-4C03-8929-F0A1672ECFD2}" destId="{B784F67D-9B27-4825-A898-C8C335445240}" srcOrd="0" destOrd="0" presId="urn:microsoft.com/office/officeart/2005/8/layout/vList6"/>
    <dgm:cxn modelId="{45FB7D6F-88EE-4838-8069-1C231398F699}" type="presOf" srcId="{62E18BB8-22A4-41CD-931B-883BA9AFF4A1}" destId="{A2CC898C-7A3E-42B5-925A-54731D2BA589}" srcOrd="0" destOrd="0" presId="urn:microsoft.com/office/officeart/2005/8/layout/vList6"/>
    <dgm:cxn modelId="{2F912A52-7F56-4F49-A904-6DDE7F6D8C88}" type="presOf" srcId="{59B53EEB-86BE-4A29-9ABE-E853969B2C9B}" destId="{32A6F576-4704-40D3-8E23-7B471687E1FE}" srcOrd="0" destOrd="0" presId="urn:microsoft.com/office/officeart/2005/8/layout/vList6"/>
    <dgm:cxn modelId="{150AE456-6DFE-477D-B71A-E04BA8CBB023}" type="presOf" srcId="{6B1C1F59-F0A7-4125-9093-84821522E6DB}" destId="{A2CC898C-7A3E-42B5-925A-54731D2BA589}" srcOrd="0" destOrd="1" presId="urn:microsoft.com/office/officeart/2005/8/layout/vList6"/>
    <dgm:cxn modelId="{769C6F81-8A78-49D1-A030-961022378DE8}" type="presOf" srcId="{6B6596CF-20AF-4B25-8FC7-9F1C8BF7CF4E}" destId="{9D66B3CB-AC19-444C-BCA4-41EBA8728A6E}" srcOrd="0" destOrd="1" presId="urn:microsoft.com/office/officeart/2005/8/layout/vList6"/>
    <dgm:cxn modelId="{5ACAC299-8697-4E34-B50B-2147B495A3B4}" type="presOf" srcId="{752463AD-F7CA-4436-A350-739A5E140A21}" destId="{9D66B3CB-AC19-444C-BCA4-41EBA8728A6E}" srcOrd="0" destOrd="0" presId="urn:microsoft.com/office/officeart/2005/8/layout/vList6"/>
    <dgm:cxn modelId="{B25805AD-B757-4EA2-B111-3516CD5F221A}" type="presOf" srcId="{2171C81C-4628-41EB-A2D8-F2C6D2A50D27}" destId="{04D7314A-B2C4-40C1-A0D7-BB6B3D7B6293}" srcOrd="0" destOrd="0" presId="urn:microsoft.com/office/officeart/2005/8/layout/vList6"/>
    <dgm:cxn modelId="{4BA0DEC3-C415-4D31-9697-12516DB1A86A}" srcId="{2171C81C-4628-41EB-A2D8-F2C6D2A50D27}" destId="{6B6596CF-20AF-4B25-8FC7-9F1C8BF7CF4E}" srcOrd="1" destOrd="0" parTransId="{D2F7E2B4-D6CC-4BFB-8F40-526F39961840}" sibTransId="{ADD16547-F9E4-45C5-B75C-43A841C2F313}"/>
    <dgm:cxn modelId="{12F4F8D8-0D6E-4D6E-80CA-B40AC0797865}" type="presOf" srcId="{40755DD1-F6B0-42B3-BAE4-4095F98ABCD4}" destId="{A2CC898C-7A3E-42B5-925A-54731D2BA589}" srcOrd="0" destOrd="2" presId="urn:microsoft.com/office/officeart/2005/8/layout/vList6"/>
    <dgm:cxn modelId="{CC4603DF-4E8E-4ED2-896F-0B56A2E5306F}" srcId="{59B53EEB-86BE-4A29-9ABE-E853969B2C9B}" destId="{6B1C1F59-F0A7-4125-9093-84821522E6DB}" srcOrd="1" destOrd="0" parTransId="{F5E4F597-39B9-41AF-8912-D7CA92262A36}" sibTransId="{97C7C2FB-460F-432F-8CD2-F6FB80EC0D85}"/>
    <dgm:cxn modelId="{88581CED-BF2C-40DF-8D4D-F7B66A48CEB4}" srcId="{59B53EEB-86BE-4A29-9ABE-E853969B2C9B}" destId="{40755DD1-F6B0-42B3-BAE4-4095F98ABCD4}" srcOrd="2" destOrd="0" parTransId="{EC87D0F9-7029-46DE-8506-D280562423E2}" sibTransId="{F47E517E-B22B-418B-B795-7DF47653D9E4}"/>
    <dgm:cxn modelId="{64FEDFF5-5EEA-4F68-9F7D-67089873AC74}" srcId="{920889DA-C87B-4C03-8929-F0A1672ECFD2}" destId="{2171C81C-4628-41EB-A2D8-F2C6D2A50D27}" srcOrd="0" destOrd="0" parTransId="{4309E2F1-37C5-4A73-B9D9-3E6321403C10}" sibTransId="{D1D65104-701A-46E4-A56B-3FF95563BEE1}"/>
    <dgm:cxn modelId="{7A4EC68D-0206-441F-B70C-0ADCFD2E0174}" type="presParOf" srcId="{B784F67D-9B27-4825-A898-C8C335445240}" destId="{DBA23050-433A-4B44-B6EB-746BE59D32F0}" srcOrd="0" destOrd="0" presId="urn:microsoft.com/office/officeart/2005/8/layout/vList6"/>
    <dgm:cxn modelId="{2B753DDC-3EA5-4D30-8C61-738BC78B9BB5}" type="presParOf" srcId="{DBA23050-433A-4B44-B6EB-746BE59D32F0}" destId="{04D7314A-B2C4-40C1-A0D7-BB6B3D7B6293}" srcOrd="0" destOrd="0" presId="urn:microsoft.com/office/officeart/2005/8/layout/vList6"/>
    <dgm:cxn modelId="{8FB6E32F-CB54-4222-BF8D-95ADEA73E4CA}" type="presParOf" srcId="{DBA23050-433A-4B44-B6EB-746BE59D32F0}" destId="{9D66B3CB-AC19-444C-BCA4-41EBA8728A6E}" srcOrd="1" destOrd="0" presId="urn:microsoft.com/office/officeart/2005/8/layout/vList6"/>
    <dgm:cxn modelId="{9562904B-00E4-47B3-8CF8-503AB3FBE62B}" type="presParOf" srcId="{B784F67D-9B27-4825-A898-C8C335445240}" destId="{B63FFCED-AB7B-45CE-BA52-B3090B76B0EA}" srcOrd="1" destOrd="0" presId="urn:microsoft.com/office/officeart/2005/8/layout/vList6"/>
    <dgm:cxn modelId="{85167A82-9245-43D7-ABD3-E327DA3755DA}" type="presParOf" srcId="{B784F67D-9B27-4825-A898-C8C335445240}" destId="{2F718327-F8B6-45D7-BF06-469EB564BAAF}" srcOrd="2" destOrd="0" presId="urn:microsoft.com/office/officeart/2005/8/layout/vList6"/>
    <dgm:cxn modelId="{925993BE-FA53-4246-AC11-CEEF75256D5B}" type="presParOf" srcId="{2F718327-F8B6-45D7-BF06-469EB564BAAF}" destId="{32A6F576-4704-40D3-8E23-7B471687E1FE}" srcOrd="0" destOrd="0" presId="urn:microsoft.com/office/officeart/2005/8/layout/vList6"/>
    <dgm:cxn modelId="{128D9D22-7064-49C3-A4AB-6107D538B2E8}" type="presParOf" srcId="{2F718327-F8B6-45D7-BF06-469EB564BAAF}" destId="{A2CC898C-7A3E-42B5-925A-54731D2BA58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0889DA-C87B-4C03-8929-F0A1672ECFD2}" type="doc">
      <dgm:prSet loTypeId="urn:microsoft.com/office/officeart/2005/8/layout/vList6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2171C81C-4628-41EB-A2D8-F2C6D2A50D27}">
      <dgm:prSet phldrT="[Texto]" custT="1"/>
      <dgm:spPr>
        <a:gradFill rotWithShape="0">
          <a:gsLst>
            <a:gs pos="0">
              <a:srgbClr val="7030A0"/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rgbClr val="002060"/>
            </a:gs>
          </a:gsLst>
        </a:gradFill>
      </dgm:spPr>
      <dgm:t>
        <a:bodyPr/>
        <a:lstStyle/>
        <a:p>
          <a:r>
            <a:rPr lang="es-MX" sz="6000" dirty="0">
              <a:latin typeface="Agency FB" panose="020B0503020202020204" pitchFamily="34" charset="0"/>
            </a:rPr>
            <a:t>Beneficios</a:t>
          </a:r>
        </a:p>
      </dgm:t>
    </dgm:pt>
    <dgm:pt modelId="{4309E2F1-37C5-4A73-B9D9-3E6321403C10}" type="parTrans" cxnId="{64FEDFF5-5EEA-4F68-9F7D-67089873AC74}">
      <dgm:prSet/>
      <dgm:spPr/>
      <dgm:t>
        <a:bodyPr/>
        <a:lstStyle/>
        <a:p>
          <a:endParaRPr lang="es-MX"/>
        </a:p>
      </dgm:t>
    </dgm:pt>
    <dgm:pt modelId="{D1D65104-701A-46E4-A56B-3FF95563BEE1}" type="sibTrans" cxnId="{64FEDFF5-5EEA-4F68-9F7D-67089873AC74}">
      <dgm:prSet/>
      <dgm:spPr/>
      <dgm:t>
        <a:bodyPr/>
        <a:lstStyle/>
        <a:p>
          <a:endParaRPr lang="es-MX"/>
        </a:p>
      </dgm:t>
    </dgm:pt>
    <dgm:pt modelId="{752463AD-F7CA-4436-A350-739A5E140A21}">
      <dgm:prSet phldrT="[Texto]" custT="1"/>
      <dgm:spPr/>
      <dgm:t>
        <a:bodyPr/>
        <a:lstStyle/>
        <a:p>
          <a:r>
            <a:rPr lang="es-MX" sz="2000" dirty="0"/>
            <a:t>Reduce la ansiedad.</a:t>
          </a:r>
        </a:p>
      </dgm:t>
    </dgm:pt>
    <dgm:pt modelId="{7F009F61-C232-463C-99E8-836A359E3686}" type="parTrans" cxnId="{B58D4522-3C1D-41DB-AD2C-A317B32A1D86}">
      <dgm:prSet/>
      <dgm:spPr/>
      <dgm:t>
        <a:bodyPr/>
        <a:lstStyle/>
        <a:p>
          <a:endParaRPr lang="es-MX"/>
        </a:p>
      </dgm:t>
    </dgm:pt>
    <dgm:pt modelId="{1AC2E07F-B523-4E0D-BF5D-1C8ABE144F60}" type="sibTrans" cxnId="{B58D4522-3C1D-41DB-AD2C-A317B32A1D86}">
      <dgm:prSet/>
      <dgm:spPr/>
      <dgm:t>
        <a:bodyPr/>
        <a:lstStyle/>
        <a:p>
          <a:endParaRPr lang="es-MX"/>
        </a:p>
      </dgm:t>
    </dgm:pt>
    <dgm:pt modelId="{7DC42B7C-C8C4-442E-A4F7-B7E62C0AF44E}">
      <dgm:prSet custT="1"/>
      <dgm:spPr/>
      <dgm:t>
        <a:bodyPr/>
        <a:lstStyle/>
        <a:p>
          <a:r>
            <a:rPr lang="es-MX" sz="2000" dirty="0"/>
            <a:t>Estimula al cerebro.</a:t>
          </a:r>
        </a:p>
      </dgm:t>
    </dgm:pt>
    <dgm:pt modelId="{2462E0F0-8108-4C7E-AB3E-92C1B04733D0}" type="parTrans" cxnId="{7157275C-C7E6-4378-87B3-A56712D0CBC6}">
      <dgm:prSet/>
      <dgm:spPr/>
      <dgm:t>
        <a:bodyPr/>
        <a:lstStyle/>
        <a:p>
          <a:endParaRPr lang="es-MX"/>
        </a:p>
      </dgm:t>
    </dgm:pt>
    <dgm:pt modelId="{9F27E4D5-9A18-4D99-B991-C7FE32E2F26F}" type="sibTrans" cxnId="{7157275C-C7E6-4378-87B3-A56712D0CBC6}">
      <dgm:prSet/>
      <dgm:spPr/>
      <dgm:t>
        <a:bodyPr/>
        <a:lstStyle/>
        <a:p>
          <a:endParaRPr lang="es-MX"/>
        </a:p>
      </dgm:t>
    </dgm:pt>
    <dgm:pt modelId="{DBC57A0A-E98F-434D-866F-17D9BD774E04}">
      <dgm:prSet custT="1"/>
      <dgm:spPr/>
      <dgm:t>
        <a:bodyPr/>
        <a:lstStyle/>
        <a:p>
          <a:r>
            <a:rPr lang="es-MX" sz="2000" dirty="0"/>
            <a:t>Previene algunas enfermedades degenerativas.</a:t>
          </a:r>
        </a:p>
      </dgm:t>
    </dgm:pt>
    <dgm:pt modelId="{F58A6088-C17A-4668-9F3C-B55ADC2935CC}" type="parTrans" cxnId="{18F031BB-8C84-498E-B1E8-C64E9088A6C1}">
      <dgm:prSet/>
      <dgm:spPr/>
      <dgm:t>
        <a:bodyPr/>
        <a:lstStyle/>
        <a:p>
          <a:endParaRPr lang="es-MX"/>
        </a:p>
      </dgm:t>
    </dgm:pt>
    <dgm:pt modelId="{36127A32-9692-42CE-BBC2-D2CBBF5045DD}" type="sibTrans" cxnId="{18F031BB-8C84-498E-B1E8-C64E9088A6C1}">
      <dgm:prSet/>
      <dgm:spPr/>
      <dgm:t>
        <a:bodyPr/>
        <a:lstStyle/>
        <a:p>
          <a:endParaRPr lang="es-MX"/>
        </a:p>
      </dgm:t>
    </dgm:pt>
    <dgm:pt modelId="{1A8774F0-E1D6-4C36-87D5-D73C54477993}">
      <dgm:prSet custT="1"/>
      <dgm:spPr/>
      <dgm:t>
        <a:bodyPr/>
        <a:lstStyle/>
        <a:p>
          <a:r>
            <a:rPr lang="es-MX" sz="2000" dirty="0"/>
            <a:t>Reduce la presión arterial. </a:t>
          </a:r>
        </a:p>
      </dgm:t>
    </dgm:pt>
    <dgm:pt modelId="{C219342E-D255-4D8F-B968-1601CBC46EE1}" type="parTrans" cxnId="{EA4BB363-B972-46E8-8CF8-847F889BBFCE}">
      <dgm:prSet/>
      <dgm:spPr/>
      <dgm:t>
        <a:bodyPr/>
        <a:lstStyle/>
        <a:p>
          <a:endParaRPr lang="es-MX"/>
        </a:p>
      </dgm:t>
    </dgm:pt>
    <dgm:pt modelId="{6F345997-FB52-4115-812A-94B20F26D8A7}" type="sibTrans" cxnId="{EA4BB363-B972-46E8-8CF8-847F889BBFCE}">
      <dgm:prSet/>
      <dgm:spPr/>
      <dgm:t>
        <a:bodyPr/>
        <a:lstStyle/>
        <a:p>
          <a:endParaRPr lang="es-MX"/>
        </a:p>
      </dgm:t>
    </dgm:pt>
    <dgm:pt modelId="{B784F67D-9B27-4825-A898-C8C335445240}" type="pres">
      <dgm:prSet presAssocID="{920889DA-C87B-4C03-8929-F0A1672ECFD2}" presName="Name0" presStyleCnt="0">
        <dgm:presLayoutVars>
          <dgm:dir/>
          <dgm:animLvl val="lvl"/>
          <dgm:resizeHandles/>
        </dgm:presLayoutVars>
      </dgm:prSet>
      <dgm:spPr/>
    </dgm:pt>
    <dgm:pt modelId="{DBA23050-433A-4B44-B6EB-746BE59D32F0}" type="pres">
      <dgm:prSet presAssocID="{2171C81C-4628-41EB-A2D8-F2C6D2A50D27}" presName="linNode" presStyleCnt="0"/>
      <dgm:spPr/>
    </dgm:pt>
    <dgm:pt modelId="{04D7314A-B2C4-40C1-A0D7-BB6B3D7B6293}" type="pres">
      <dgm:prSet presAssocID="{2171C81C-4628-41EB-A2D8-F2C6D2A50D27}" presName="parentShp" presStyleLbl="node1" presStyleIdx="0" presStyleCnt="1" custLinFactNeighborX="-1380" custLinFactNeighborY="657">
        <dgm:presLayoutVars>
          <dgm:bulletEnabled val="1"/>
        </dgm:presLayoutVars>
      </dgm:prSet>
      <dgm:spPr/>
    </dgm:pt>
    <dgm:pt modelId="{9D66B3CB-AC19-444C-BCA4-41EBA8728A6E}" type="pres">
      <dgm:prSet presAssocID="{2171C81C-4628-41EB-A2D8-F2C6D2A50D27}" presName="childShp" presStyleLbl="bgAccFollowNode1" presStyleIdx="0" presStyleCnt="1">
        <dgm:presLayoutVars>
          <dgm:bulletEnabled val="1"/>
        </dgm:presLayoutVars>
      </dgm:prSet>
      <dgm:spPr/>
    </dgm:pt>
  </dgm:ptLst>
  <dgm:cxnLst>
    <dgm:cxn modelId="{E6FB990F-96C3-4C16-9199-EF64D1F8D28A}" type="presOf" srcId="{DBC57A0A-E98F-434D-866F-17D9BD774E04}" destId="{9D66B3CB-AC19-444C-BCA4-41EBA8728A6E}" srcOrd="0" destOrd="2" presId="urn:microsoft.com/office/officeart/2005/8/layout/vList6"/>
    <dgm:cxn modelId="{B58D4522-3C1D-41DB-AD2C-A317B32A1D86}" srcId="{2171C81C-4628-41EB-A2D8-F2C6D2A50D27}" destId="{752463AD-F7CA-4436-A350-739A5E140A21}" srcOrd="0" destOrd="0" parTransId="{7F009F61-C232-463C-99E8-836A359E3686}" sibTransId="{1AC2E07F-B523-4E0D-BF5D-1C8ABE144F60}"/>
    <dgm:cxn modelId="{7157275C-C7E6-4378-87B3-A56712D0CBC6}" srcId="{2171C81C-4628-41EB-A2D8-F2C6D2A50D27}" destId="{7DC42B7C-C8C4-442E-A4F7-B7E62C0AF44E}" srcOrd="1" destOrd="0" parTransId="{2462E0F0-8108-4C7E-AB3E-92C1B04733D0}" sibTransId="{9F27E4D5-9A18-4D99-B991-C7FE32E2F26F}"/>
    <dgm:cxn modelId="{C53BFB5E-80F8-4913-9198-E002F12734E8}" type="presOf" srcId="{920889DA-C87B-4C03-8929-F0A1672ECFD2}" destId="{B784F67D-9B27-4825-A898-C8C335445240}" srcOrd="0" destOrd="0" presId="urn:microsoft.com/office/officeart/2005/8/layout/vList6"/>
    <dgm:cxn modelId="{EA4BB363-B972-46E8-8CF8-847F889BBFCE}" srcId="{2171C81C-4628-41EB-A2D8-F2C6D2A50D27}" destId="{1A8774F0-E1D6-4C36-87D5-D73C54477993}" srcOrd="3" destOrd="0" parTransId="{C219342E-D255-4D8F-B968-1601CBC46EE1}" sibTransId="{6F345997-FB52-4115-812A-94B20F26D8A7}"/>
    <dgm:cxn modelId="{F3376D70-BDF5-46D5-B03C-FD9DAA57F5C1}" type="presOf" srcId="{7DC42B7C-C8C4-442E-A4F7-B7E62C0AF44E}" destId="{9D66B3CB-AC19-444C-BCA4-41EBA8728A6E}" srcOrd="0" destOrd="1" presId="urn:microsoft.com/office/officeart/2005/8/layout/vList6"/>
    <dgm:cxn modelId="{5ACAC299-8697-4E34-B50B-2147B495A3B4}" type="presOf" srcId="{752463AD-F7CA-4436-A350-739A5E140A21}" destId="{9D66B3CB-AC19-444C-BCA4-41EBA8728A6E}" srcOrd="0" destOrd="0" presId="urn:microsoft.com/office/officeart/2005/8/layout/vList6"/>
    <dgm:cxn modelId="{B25805AD-B757-4EA2-B111-3516CD5F221A}" type="presOf" srcId="{2171C81C-4628-41EB-A2D8-F2C6D2A50D27}" destId="{04D7314A-B2C4-40C1-A0D7-BB6B3D7B6293}" srcOrd="0" destOrd="0" presId="urn:microsoft.com/office/officeart/2005/8/layout/vList6"/>
    <dgm:cxn modelId="{18F031BB-8C84-498E-B1E8-C64E9088A6C1}" srcId="{2171C81C-4628-41EB-A2D8-F2C6D2A50D27}" destId="{DBC57A0A-E98F-434D-866F-17D9BD774E04}" srcOrd="2" destOrd="0" parTransId="{F58A6088-C17A-4668-9F3C-B55ADC2935CC}" sibTransId="{36127A32-9692-42CE-BBC2-D2CBBF5045DD}"/>
    <dgm:cxn modelId="{FDFC97D8-6F06-4F3A-8761-4A4C51D64D2B}" type="presOf" srcId="{1A8774F0-E1D6-4C36-87D5-D73C54477993}" destId="{9D66B3CB-AC19-444C-BCA4-41EBA8728A6E}" srcOrd="0" destOrd="3" presId="urn:microsoft.com/office/officeart/2005/8/layout/vList6"/>
    <dgm:cxn modelId="{64FEDFF5-5EEA-4F68-9F7D-67089873AC74}" srcId="{920889DA-C87B-4C03-8929-F0A1672ECFD2}" destId="{2171C81C-4628-41EB-A2D8-F2C6D2A50D27}" srcOrd="0" destOrd="0" parTransId="{4309E2F1-37C5-4A73-B9D9-3E6321403C10}" sibTransId="{D1D65104-701A-46E4-A56B-3FF95563BEE1}"/>
    <dgm:cxn modelId="{7A4EC68D-0206-441F-B70C-0ADCFD2E0174}" type="presParOf" srcId="{B784F67D-9B27-4825-A898-C8C335445240}" destId="{DBA23050-433A-4B44-B6EB-746BE59D32F0}" srcOrd="0" destOrd="0" presId="urn:microsoft.com/office/officeart/2005/8/layout/vList6"/>
    <dgm:cxn modelId="{2B753DDC-3EA5-4D30-8C61-738BC78B9BB5}" type="presParOf" srcId="{DBA23050-433A-4B44-B6EB-746BE59D32F0}" destId="{04D7314A-B2C4-40C1-A0D7-BB6B3D7B6293}" srcOrd="0" destOrd="0" presId="urn:microsoft.com/office/officeart/2005/8/layout/vList6"/>
    <dgm:cxn modelId="{8FB6E32F-CB54-4222-BF8D-95ADEA73E4CA}" type="presParOf" srcId="{DBA23050-433A-4B44-B6EB-746BE59D32F0}" destId="{9D66B3CB-AC19-444C-BCA4-41EBA8728A6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8EF099A-29C4-4A3D-B487-D237EE6C1D6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4CA83EB1-4332-4C19-A4DD-A0A0B971CD7C}">
      <dgm:prSet phldrT="[Texto]"/>
      <dgm:spPr>
        <a:gradFill rotWithShape="0">
          <a:gsLst>
            <a:gs pos="0">
              <a:srgbClr val="7030A0"/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rgbClr val="002060"/>
            </a:gs>
          </a:gsLst>
          <a:lin ang="5400000" scaled="0"/>
        </a:gradFill>
      </dgm:spPr>
      <dgm:t>
        <a:bodyPr/>
        <a:lstStyle/>
        <a:p>
          <a:pPr algn="ctr"/>
          <a:r>
            <a:rPr lang="es-MX" dirty="0" err="1">
              <a:latin typeface="Agency FB" panose="020B0503020202020204" pitchFamily="34" charset="0"/>
            </a:rPr>
            <a:t>Aportacion</a:t>
          </a:r>
          <a:endParaRPr lang="es-MX" dirty="0">
            <a:latin typeface="Agency FB" panose="020B0503020202020204" pitchFamily="34" charset="0"/>
          </a:endParaRPr>
        </a:p>
      </dgm:t>
    </dgm:pt>
    <dgm:pt modelId="{4FA40B0C-4AEF-4243-A0D5-B2C204D2E5AB}" type="parTrans" cxnId="{3B09E946-FA68-4849-A803-F723E0C3CDA3}">
      <dgm:prSet/>
      <dgm:spPr/>
      <dgm:t>
        <a:bodyPr/>
        <a:lstStyle/>
        <a:p>
          <a:endParaRPr lang="es-MX"/>
        </a:p>
      </dgm:t>
    </dgm:pt>
    <dgm:pt modelId="{D1E72BDA-256D-4148-94FA-0456DFB0F8A8}" type="sibTrans" cxnId="{3B09E946-FA68-4849-A803-F723E0C3CDA3}">
      <dgm:prSet/>
      <dgm:spPr/>
      <dgm:t>
        <a:bodyPr/>
        <a:lstStyle/>
        <a:p>
          <a:endParaRPr lang="es-MX"/>
        </a:p>
      </dgm:t>
    </dgm:pt>
    <dgm:pt modelId="{0F9CC3F7-B7CC-4AD9-A707-DD34EFE58734}">
      <dgm:prSet custT="1"/>
      <dgm:spPr>
        <a:solidFill>
          <a:schemeClr val="lt1">
            <a:hueOff val="0"/>
            <a:satOff val="0"/>
            <a:lumOff val="0"/>
            <a:alpha val="56000"/>
          </a:schemeClr>
        </a:solidFill>
      </dgm:spPr>
      <dgm:t>
        <a:bodyPr/>
        <a:lstStyle/>
        <a:p>
          <a:r>
            <a:rPr lang="es-MX" sz="2000" dirty="0"/>
            <a:t>En conclusión la música es conjunto de sonidos y silencios los cuales son algo importante en la vida de muchas personas alrededor del mundo esta tiene muchos beneficios que podrían ayudar a la salud física y mental. </a:t>
          </a:r>
        </a:p>
      </dgm:t>
    </dgm:pt>
    <dgm:pt modelId="{BADDAE44-3E27-4B11-BFCD-D8A00F65FB5F}" type="parTrans" cxnId="{0D4B9254-7CE9-4C53-963F-4C428776DF64}">
      <dgm:prSet/>
      <dgm:spPr/>
      <dgm:t>
        <a:bodyPr/>
        <a:lstStyle/>
        <a:p>
          <a:endParaRPr lang="es-MX"/>
        </a:p>
      </dgm:t>
    </dgm:pt>
    <dgm:pt modelId="{CD8CCB7F-88B3-4B53-AD51-1A8A6BC4C410}" type="sibTrans" cxnId="{0D4B9254-7CE9-4C53-963F-4C428776DF64}">
      <dgm:prSet/>
      <dgm:spPr/>
      <dgm:t>
        <a:bodyPr/>
        <a:lstStyle/>
        <a:p>
          <a:endParaRPr lang="es-MX"/>
        </a:p>
      </dgm:t>
    </dgm:pt>
    <dgm:pt modelId="{1128597A-A1B9-4C03-88D6-0DA6C946C8F6}" type="pres">
      <dgm:prSet presAssocID="{88EF099A-29C4-4A3D-B487-D237EE6C1D67}" presName="linear" presStyleCnt="0">
        <dgm:presLayoutVars>
          <dgm:dir/>
          <dgm:animLvl val="lvl"/>
          <dgm:resizeHandles val="exact"/>
        </dgm:presLayoutVars>
      </dgm:prSet>
      <dgm:spPr/>
    </dgm:pt>
    <dgm:pt modelId="{B57B88DD-9537-41CE-AC38-C411FE98D825}" type="pres">
      <dgm:prSet presAssocID="{4CA83EB1-4332-4C19-A4DD-A0A0B971CD7C}" presName="parentLin" presStyleCnt="0"/>
      <dgm:spPr/>
    </dgm:pt>
    <dgm:pt modelId="{EB4E13C5-4A7A-47DE-9CD3-D9D1C5706EE6}" type="pres">
      <dgm:prSet presAssocID="{4CA83EB1-4332-4C19-A4DD-A0A0B971CD7C}" presName="parentLeftMargin" presStyleLbl="node1" presStyleIdx="0" presStyleCnt="1"/>
      <dgm:spPr/>
    </dgm:pt>
    <dgm:pt modelId="{FCEAC1C4-D6F6-448B-9C59-D484CACB17E4}" type="pres">
      <dgm:prSet presAssocID="{4CA83EB1-4332-4C19-A4DD-A0A0B971CD7C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3EFB10FF-463B-46F9-80C4-DF0152A512EA}" type="pres">
      <dgm:prSet presAssocID="{4CA83EB1-4332-4C19-A4DD-A0A0B971CD7C}" presName="negativeSpace" presStyleCnt="0"/>
      <dgm:spPr/>
    </dgm:pt>
    <dgm:pt modelId="{56CCE1EB-6DD1-4177-993A-6160A6C37595}" type="pres">
      <dgm:prSet presAssocID="{4CA83EB1-4332-4C19-A4DD-A0A0B971CD7C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3B09E946-FA68-4849-A803-F723E0C3CDA3}" srcId="{88EF099A-29C4-4A3D-B487-D237EE6C1D67}" destId="{4CA83EB1-4332-4C19-A4DD-A0A0B971CD7C}" srcOrd="0" destOrd="0" parTransId="{4FA40B0C-4AEF-4243-A0D5-B2C204D2E5AB}" sibTransId="{D1E72BDA-256D-4148-94FA-0456DFB0F8A8}"/>
    <dgm:cxn modelId="{0D4B9254-7CE9-4C53-963F-4C428776DF64}" srcId="{4CA83EB1-4332-4C19-A4DD-A0A0B971CD7C}" destId="{0F9CC3F7-B7CC-4AD9-A707-DD34EFE58734}" srcOrd="0" destOrd="0" parTransId="{BADDAE44-3E27-4B11-BFCD-D8A00F65FB5F}" sibTransId="{CD8CCB7F-88B3-4B53-AD51-1A8A6BC4C410}"/>
    <dgm:cxn modelId="{68FE1A82-61D9-4BFC-B631-3BC0C8F07B81}" type="presOf" srcId="{4CA83EB1-4332-4C19-A4DD-A0A0B971CD7C}" destId="{FCEAC1C4-D6F6-448B-9C59-D484CACB17E4}" srcOrd="1" destOrd="0" presId="urn:microsoft.com/office/officeart/2005/8/layout/list1"/>
    <dgm:cxn modelId="{65C787B3-0381-4ACD-B1F1-7D587A705A1F}" type="presOf" srcId="{88EF099A-29C4-4A3D-B487-D237EE6C1D67}" destId="{1128597A-A1B9-4C03-88D6-0DA6C946C8F6}" srcOrd="0" destOrd="0" presId="urn:microsoft.com/office/officeart/2005/8/layout/list1"/>
    <dgm:cxn modelId="{B79E87E3-EC07-45CD-9895-C372774B86C2}" type="presOf" srcId="{4CA83EB1-4332-4C19-A4DD-A0A0B971CD7C}" destId="{EB4E13C5-4A7A-47DE-9CD3-D9D1C5706EE6}" srcOrd="0" destOrd="0" presId="urn:microsoft.com/office/officeart/2005/8/layout/list1"/>
    <dgm:cxn modelId="{B92A05F5-4107-4BE2-AE0A-3892D3FDBF23}" type="presOf" srcId="{0F9CC3F7-B7CC-4AD9-A707-DD34EFE58734}" destId="{56CCE1EB-6DD1-4177-993A-6160A6C37595}" srcOrd="0" destOrd="0" presId="urn:microsoft.com/office/officeart/2005/8/layout/list1"/>
    <dgm:cxn modelId="{718538A8-8B14-4260-875F-F9E8DC453B12}" type="presParOf" srcId="{1128597A-A1B9-4C03-88D6-0DA6C946C8F6}" destId="{B57B88DD-9537-41CE-AC38-C411FE98D825}" srcOrd="0" destOrd="0" presId="urn:microsoft.com/office/officeart/2005/8/layout/list1"/>
    <dgm:cxn modelId="{2BDC733D-1726-4377-8451-975797AE49D2}" type="presParOf" srcId="{B57B88DD-9537-41CE-AC38-C411FE98D825}" destId="{EB4E13C5-4A7A-47DE-9CD3-D9D1C5706EE6}" srcOrd="0" destOrd="0" presId="urn:microsoft.com/office/officeart/2005/8/layout/list1"/>
    <dgm:cxn modelId="{80B32639-A01B-43BC-8184-92FDDB3C7013}" type="presParOf" srcId="{B57B88DD-9537-41CE-AC38-C411FE98D825}" destId="{FCEAC1C4-D6F6-448B-9C59-D484CACB17E4}" srcOrd="1" destOrd="0" presId="urn:microsoft.com/office/officeart/2005/8/layout/list1"/>
    <dgm:cxn modelId="{3BF79AEE-F5C5-425C-9197-C08291A294CB}" type="presParOf" srcId="{1128597A-A1B9-4C03-88D6-0DA6C946C8F6}" destId="{3EFB10FF-463B-46F9-80C4-DF0152A512EA}" srcOrd="1" destOrd="0" presId="urn:microsoft.com/office/officeart/2005/8/layout/list1"/>
    <dgm:cxn modelId="{20CC5D0E-2EBA-476E-BE3D-869AC2F8565F}" type="presParOf" srcId="{1128597A-A1B9-4C03-88D6-0DA6C946C8F6}" destId="{56CCE1EB-6DD1-4177-993A-6160A6C37595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66B3CB-AC19-444C-BCA4-41EBA8728A6E}">
      <dsp:nvSpPr>
        <dsp:cNvPr id="0" name=""/>
        <dsp:cNvSpPr/>
      </dsp:nvSpPr>
      <dsp:spPr>
        <a:xfrm>
          <a:off x="4206240" y="531"/>
          <a:ext cx="6309360" cy="207155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 dirty="0"/>
            <a:t>La música es el conjunto de sonidos, ritmos y entonaciones las cuales sirven para expresarse 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 dirty="0"/>
            <a:t>La música es un arte el cual esta conformado por sonidos y silencios los cuales contienen alguna melodía, ritmo o armonía</a:t>
          </a:r>
        </a:p>
      </dsp:txBody>
      <dsp:txXfrm>
        <a:off x="4206240" y="259476"/>
        <a:ext cx="5532525" cy="1553669"/>
      </dsp:txXfrm>
    </dsp:sp>
    <dsp:sp modelId="{04D7314A-B2C4-40C1-A0D7-BB6B3D7B6293}">
      <dsp:nvSpPr>
        <dsp:cNvPr id="0" name=""/>
        <dsp:cNvSpPr/>
      </dsp:nvSpPr>
      <dsp:spPr>
        <a:xfrm>
          <a:off x="0" y="531"/>
          <a:ext cx="4206240" cy="2071559"/>
        </a:xfrm>
        <a:prstGeom prst="roundRect">
          <a:avLst/>
        </a:prstGeom>
        <a:gradFill rotWithShape="0">
          <a:gsLst>
            <a:gs pos="0">
              <a:srgbClr val="7030A0"/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rgbClr val="002060"/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6000" kern="1200" dirty="0">
              <a:latin typeface="Agency FB" panose="020B0503020202020204" pitchFamily="34" charset="0"/>
            </a:rPr>
            <a:t>Conceptos</a:t>
          </a:r>
        </a:p>
      </dsp:txBody>
      <dsp:txXfrm>
        <a:off x="101125" y="101656"/>
        <a:ext cx="4003990" cy="1869309"/>
      </dsp:txXfrm>
    </dsp:sp>
    <dsp:sp modelId="{A2CC898C-7A3E-42B5-925A-54731D2BA589}">
      <dsp:nvSpPr>
        <dsp:cNvPr id="0" name=""/>
        <dsp:cNvSpPr/>
      </dsp:nvSpPr>
      <dsp:spPr>
        <a:xfrm>
          <a:off x="4206240" y="2279246"/>
          <a:ext cx="6309360" cy="207155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/>
            <a:t>“Sin música, la vida seria un error.” – F. Nietzche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/>
            <a:t>“La música es amor buscando palabras.” – Lawrence Durrell</a:t>
          </a:r>
          <a:endParaRPr lang="es-MX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/>
            <a:t>“Donde las palabras fallan, la música habla.” – Hans Christian Andersen </a:t>
          </a:r>
          <a:endParaRPr lang="es-MX" sz="2000" kern="1200" dirty="0"/>
        </a:p>
      </dsp:txBody>
      <dsp:txXfrm>
        <a:off x="4206240" y="2538191"/>
        <a:ext cx="5532525" cy="1553669"/>
      </dsp:txXfrm>
    </dsp:sp>
    <dsp:sp modelId="{32A6F576-4704-40D3-8E23-7B471687E1FE}">
      <dsp:nvSpPr>
        <dsp:cNvPr id="0" name=""/>
        <dsp:cNvSpPr/>
      </dsp:nvSpPr>
      <dsp:spPr>
        <a:xfrm>
          <a:off x="0" y="2279246"/>
          <a:ext cx="4206240" cy="2071559"/>
        </a:xfrm>
        <a:prstGeom prst="roundRect">
          <a:avLst/>
        </a:prstGeom>
        <a:gradFill rotWithShape="0">
          <a:gsLst>
            <a:gs pos="0">
              <a:srgbClr val="7030A0"/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rgbClr val="002060"/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6000" kern="1200" dirty="0">
              <a:latin typeface="Agency FB" panose="020B0503020202020204" pitchFamily="34" charset="0"/>
            </a:rPr>
            <a:t>Frases celebres</a:t>
          </a:r>
        </a:p>
      </dsp:txBody>
      <dsp:txXfrm>
        <a:off x="101125" y="2380371"/>
        <a:ext cx="4003990" cy="18693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66B3CB-AC19-444C-BCA4-41EBA8728A6E}">
      <dsp:nvSpPr>
        <dsp:cNvPr id="0" name=""/>
        <dsp:cNvSpPr/>
      </dsp:nvSpPr>
      <dsp:spPr>
        <a:xfrm>
          <a:off x="4206239" y="0"/>
          <a:ext cx="6309360" cy="220934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 dirty="0"/>
            <a:t>Reduce la ansiedad.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 dirty="0"/>
            <a:t>Estimula al cerebro.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 dirty="0"/>
            <a:t>Previene algunas enfermedades degenerativas.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 dirty="0"/>
            <a:t>Reduce la presión arterial. </a:t>
          </a:r>
        </a:p>
      </dsp:txBody>
      <dsp:txXfrm>
        <a:off x="4206239" y="276168"/>
        <a:ext cx="5480855" cy="1657011"/>
      </dsp:txXfrm>
    </dsp:sp>
    <dsp:sp modelId="{04D7314A-B2C4-40C1-A0D7-BB6B3D7B6293}">
      <dsp:nvSpPr>
        <dsp:cNvPr id="0" name=""/>
        <dsp:cNvSpPr/>
      </dsp:nvSpPr>
      <dsp:spPr>
        <a:xfrm>
          <a:off x="0" y="0"/>
          <a:ext cx="4206240" cy="2209347"/>
        </a:xfrm>
        <a:prstGeom prst="roundRect">
          <a:avLst/>
        </a:prstGeom>
        <a:gradFill rotWithShape="0">
          <a:gsLst>
            <a:gs pos="0">
              <a:srgbClr val="7030A0"/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rgbClr val="002060"/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6000" kern="1200" dirty="0">
              <a:latin typeface="Agency FB" panose="020B0503020202020204" pitchFamily="34" charset="0"/>
            </a:rPr>
            <a:t>Beneficios</a:t>
          </a:r>
        </a:p>
      </dsp:txBody>
      <dsp:txXfrm>
        <a:off x="107851" y="107851"/>
        <a:ext cx="3990538" cy="19936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CCE1EB-6DD1-4177-993A-6160A6C37595}">
      <dsp:nvSpPr>
        <dsp:cNvPr id="0" name=""/>
        <dsp:cNvSpPr/>
      </dsp:nvSpPr>
      <dsp:spPr>
        <a:xfrm>
          <a:off x="0" y="1478056"/>
          <a:ext cx="10515600" cy="2354625"/>
        </a:xfrm>
        <a:prstGeom prst="rect">
          <a:avLst/>
        </a:prstGeom>
        <a:solidFill>
          <a:schemeClr val="lt1">
            <a:hueOff val="0"/>
            <a:satOff val="0"/>
            <a:lumOff val="0"/>
            <a:alpha val="56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1353820" rIns="816127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 dirty="0"/>
            <a:t>En conclusión la música es conjunto de sonidos y silencios los cuales son algo importante en la vida de muchas personas alrededor del mundo esta tiene muchos beneficios que podrían ayudar a la salud física y mental. </a:t>
          </a:r>
        </a:p>
      </dsp:txBody>
      <dsp:txXfrm>
        <a:off x="0" y="1478056"/>
        <a:ext cx="10515600" cy="2354625"/>
      </dsp:txXfrm>
    </dsp:sp>
    <dsp:sp modelId="{FCEAC1C4-D6F6-448B-9C59-D484CACB17E4}">
      <dsp:nvSpPr>
        <dsp:cNvPr id="0" name=""/>
        <dsp:cNvSpPr/>
      </dsp:nvSpPr>
      <dsp:spPr>
        <a:xfrm>
          <a:off x="525780" y="518656"/>
          <a:ext cx="7360920" cy="1918800"/>
        </a:xfrm>
        <a:prstGeom prst="roundRect">
          <a:avLst/>
        </a:prstGeom>
        <a:gradFill rotWithShape="0">
          <a:gsLst>
            <a:gs pos="0">
              <a:srgbClr val="7030A0"/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rgbClr val="002060"/>
            </a:gs>
          </a:gsLst>
          <a:lin ang="5400000" scaled="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6500" kern="1200" dirty="0" err="1">
              <a:latin typeface="Agency FB" panose="020B0503020202020204" pitchFamily="34" charset="0"/>
            </a:rPr>
            <a:t>Aportacion</a:t>
          </a:r>
          <a:endParaRPr lang="es-MX" sz="6500" kern="1200" dirty="0">
            <a:latin typeface="Agency FB" panose="020B0503020202020204" pitchFamily="34" charset="0"/>
          </a:endParaRPr>
        </a:p>
      </dsp:txBody>
      <dsp:txXfrm>
        <a:off x="619448" y="612324"/>
        <a:ext cx="7173584" cy="17314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7A145A-E526-4752-8FBA-7C9338ABC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E5CC4BD-B53E-4A39-B3BC-11DC15B55D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354DD52-488F-41EB-BE2B-973D78C7D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8/9/2018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E2D6B4-0E04-4CA5-B91F-C1082C329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A6997F-85C2-4204-8C74-0297FF324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155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889127-7344-4BFC-BF21-1B88AAD97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47131D-AA8A-431A-AD8B-A4460C770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66107E-934E-4B61-AC4A-9CB07DBFB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8/9/2018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820DFD-7A20-40CE-B91F-6703F2695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8C4262-1763-4234-8C0E-D51D65BDF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596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238CAB-E895-41CC-B760-077D1AF8B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BE9FBB-6F01-43BB-8172-DFE4C7D1A0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9B7550-DD1E-4D02-90F7-A7F0AFE83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8/9/2018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7C7E2B-2BEC-4963-BD3E-75CB9485D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9EA7B0-CDB3-41E4-ADBB-F2DE9AB27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935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5B2D15-45DE-4EDC-930E-8601F6E3B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827BC7-8202-42D2-BE17-EB68D54AE3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1688FD-35BF-4D9C-AD22-F4D1C5D5A6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64236C3-6470-4215-BE0A-5F98390F1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43778D7-BE9C-43BE-8EE9-5B3822814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CA16EF-323E-4889-8B42-3D035338E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901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F12371-33C0-495D-B18F-33CF6D1EA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B24A89-D56C-4B2B-94CC-E46CB0A8C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798597-5D80-4A48-BA0E-89F86963BC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6D9A9BB-D9EA-4452-9A03-F95B744423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8AD11A2-EC70-449D-8292-223629DFEE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9CEBD76-3958-4FE9-A956-0A2D333CB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8/9/2018</a:t>
            </a:fld>
            <a:endParaRPr lang="en-US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9965450-5576-43B4-8AEB-E557CF14C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9D6FC47-BBF8-485B-AFFE-E81534EBA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125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F42E61-B861-4226-9270-EC430D3CE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F0ECF27-EE0B-42BE-B6F3-3CC78C278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8/9/2018</a:t>
            </a:fld>
            <a:endParaRPr lang="en-U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C7E8546-AB14-4CBA-885E-3257EAC56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56DA70A-BFEE-44F9-9570-612175362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072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F466368-7217-4ADA-90EE-EF0435560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8/9/2018</a:t>
            </a:fld>
            <a:endParaRPr lang="en-US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201FFFD-ACD4-4D2F-8ED5-832E1A543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3FFC356-C964-4512-B7D5-68BE3DFCE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021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A6E1C9-9524-4718-9A35-A07D911C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EA1C20-C6B5-4F52-84E1-22BF2EC9F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A060A31-F72D-49CB-87B7-28C10383FD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2341F12-D805-4931-B3DA-4BBC3CB8B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B4EE059-1FA6-402A-AD88-25BA38A71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CD06E3C-3CD7-4555-9262-F7E2BC98A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220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A30AAF-881E-40B5-A961-1F4F5E65A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7AD6F70-F48D-44EC-8960-90E33EEBBF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E6665B8-56A5-4D05-9890-185AA58598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3260A76-3E71-4452-AF8D-10117AAA2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8/9/2018</a:t>
            </a:fld>
            <a:endParaRPr lang="en-U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91D63B2-BA88-4D41-9A9E-442353F6A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6BACA0C-C4A2-4835-8B29-056C5A63F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347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410AB0-B7A7-4AD3-A7E7-A30A917A7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7FB29CE-072C-4436-B988-FE5116C82E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3F5E56-B601-493A-8B76-92F8DA949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DA8923-2964-4C8B-AB00-6431BAD6A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6617E86-1378-4D9B-8A3B-010EED284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090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32702C4-ABB5-488B-B7AF-6E2A0A43C0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4F7BBC4-2CB8-4A4F-BB85-38855ECBE8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2D0CC6-D25C-4922-AEB3-0FC3B27C3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8/9/2018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C03D86-3F4F-4BBF-ADE4-CF6191A9A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092A71-AC35-4F04-9116-9959D5CA1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17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E738A60-43A8-44EE-9F86-F3300D496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3F71D1F-E82D-47E3-952F-38796C08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A221E80-26A5-44FC-9B0B-1EF0DF7749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8/9/2018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99CB6D-75A4-4A50-A980-43792E1CA2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216478-7515-4FE9-93B2-D8091213D3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392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g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gi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1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384C7-5DE1-427C-A5EA-1ED551D6B9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7601" y="2554513"/>
            <a:ext cx="5762171" cy="874485"/>
          </a:xfrm>
          <a:solidFill>
            <a:schemeClr val="tx1">
              <a:alpha val="34000"/>
            </a:schemeClr>
          </a:solidFill>
        </p:spPr>
        <p:txBody>
          <a:bodyPr>
            <a:noAutofit/>
          </a:bodyPr>
          <a:lstStyle/>
          <a:p>
            <a:r>
              <a:rPr lang="es-MX" sz="4800" dirty="0" err="1">
                <a:solidFill>
                  <a:schemeClr val="bg1"/>
                </a:solidFill>
                <a:latin typeface="Agency FB" panose="020B0503020202020204" pitchFamily="34" charset="0"/>
              </a:rPr>
              <a:t>°°Expresión</a:t>
            </a:r>
            <a:r>
              <a:rPr lang="es-MX" sz="48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s-MX" sz="4800" dirty="0" err="1">
                <a:solidFill>
                  <a:schemeClr val="bg1"/>
                </a:solidFill>
                <a:latin typeface="Agency FB" panose="020B0503020202020204" pitchFamily="34" charset="0"/>
              </a:rPr>
              <a:t>Musical°°</a:t>
            </a:r>
            <a:r>
              <a:rPr lang="es-MX" sz="48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7438200-B67E-4D3A-B592-3E38B259A1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98229" y="3432627"/>
            <a:ext cx="2960914" cy="1655762"/>
          </a:xfrm>
        </p:spPr>
        <p:txBody>
          <a:bodyPr/>
          <a:lstStyle/>
          <a:p>
            <a:r>
              <a:rPr lang="es-MX" dirty="0">
                <a:solidFill>
                  <a:schemeClr val="bg1"/>
                </a:solidFill>
              </a:rPr>
              <a:t>Actividad 1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2D42979-51E6-4CE0-9A00-483D9D3B7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59" y="1169647"/>
            <a:ext cx="6024941" cy="451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446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1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B262E6-3C7F-4E11-9285-6E73811E0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8800" dirty="0">
                <a:solidFill>
                  <a:schemeClr val="bg1"/>
                </a:solidFill>
                <a:latin typeface="Agency FB" panose="020B0503020202020204" pitchFamily="34" charset="0"/>
              </a:rPr>
              <a:t>“</a:t>
            </a:r>
            <a:r>
              <a:rPr lang="es-MX" sz="8800" dirty="0" err="1">
                <a:solidFill>
                  <a:schemeClr val="bg1"/>
                </a:solidFill>
                <a:latin typeface="Agency FB" panose="020B0503020202020204" pitchFamily="34" charset="0"/>
              </a:rPr>
              <a:t>Musica</a:t>
            </a:r>
            <a:r>
              <a:rPr lang="es-MX" sz="8800" dirty="0">
                <a:solidFill>
                  <a:schemeClr val="bg1"/>
                </a:solidFill>
                <a:latin typeface="Agency FB" panose="020B0503020202020204" pitchFamily="34" charset="0"/>
              </a:rPr>
              <a:t>”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C594773E-4BAF-4936-836E-F2542D90E0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141417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2894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1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C594773E-4BAF-4936-836E-F2542D90E0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3487160"/>
              </p:ext>
            </p:extLst>
          </p:nvPr>
        </p:nvGraphicFramePr>
        <p:xfrm>
          <a:off x="838200" y="258082"/>
          <a:ext cx="10515600" cy="220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Resultado de imagen para gif musica">
            <a:extLst>
              <a:ext uri="{FF2B5EF4-FFF2-40B4-BE49-F238E27FC236}">
                <a16:creationId xmlns:a16="http://schemas.microsoft.com/office/drawing/2014/main" id="{7A04C5DA-E08B-4C1D-BDE0-08EA2794154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689" y="2911856"/>
            <a:ext cx="5298621" cy="333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305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1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488CF08E-67E2-4455-8043-CC92142D9A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25571"/>
              </p:ext>
            </p:extLst>
          </p:nvPr>
        </p:nvGraphicFramePr>
        <p:xfrm>
          <a:off x="838200" y="0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Resultado de imagen para music gif">
            <a:extLst>
              <a:ext uri="{FF2B5EF4-FFF2-40B4-BE49-F238E27FC236}">
                <a16:creationId xmlns:a16="http://schemas.microsoft.com/office/drawing/2014/main" id="{419D5F79-7CB7-4C20-B4B3-59385C6EBC2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945" y="4248360"/>
            <a:ext cx="7800109" cy="1980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1970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</TotalTime>
  <Words>148</Words>
  <Application>Microsoft Office PowerPoint</Application>
  <PresentationFormat>Panorámica</PresentationFormat>
  <Paragraphs>17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Agency FB</vt:lpstr>
      <vt:lpstr>Arial</vt:lpstr>
      <vt:lpstr>Calibri</vt:lpstr>
      <vt:lpstr>Calibri Light</vt:lpstr>
      <vt:lpstr>Tema de Office</vt:lpstr>
      <vt:lpstr>°°Expresión Musical°° </vt:lpstr>
      <vt:lpstr>“Musica”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Expresión Musical </dc:title>
  <dc:creator>estefania valenzuela</dc:creator>
  <cp:lastModifiedBy>estefania valenzuela</cp:lastModifiedBy>
  <cp:revision>7</cp:revision>
  <dcterms:created xsi:type="dcterms:W3CDTF">2018-08-09T14:21:43Z</dcterms:created>
  <dcterms:modified xsi:type="dcterms:W3CDTF">2018-08-10T00:47:42Z</dcterms:modified>
</cp:coreProperties>
</file>